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8" r:id="rId2"/>
    <p:sldId id="285" r:id="rId3"/>
    <p:sldId id="267" r:id="rId4"/>
    <p:sldId id="257" r:id="rId5"/>
    <p:sldId id="291" r:id="rId6"/>
    <p:sldId id="290" r:id="rId7"/>
    <p:sldId id="29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6" r:id="rId26"/>
    <p:sldId id="287" r:id="rId27"/>
    <p:sldId id="288" r:id="rId28"/>
    <p:sldId id="276" r:id="rId29"/>
    <p:sldId id="277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0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1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0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3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5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8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7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3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28.xml"/><Relationship Id="rId5" Type="http://schemas.openxmlformats.org/officeDocument/2006/relationships/image" Target="../media/image5.emf"/><Relationship Id="rId10" Type="http://schemas.openxmlformats.org/officeDocument/2006/relationships/slide" Target="slide25.xml"/><Relationship Id="rId4" Type="http://schemas.openxmlformats.org/officeDocument/2006/relationships/image" Target="../media/image4.emf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B708FC-8F7B-965B-0241-A8E7A04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89545"/>
            <a:ext cx="8460000" cy="54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5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11" y="2808007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3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17" y="26939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5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11" y="4229303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3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17" y="169069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</a:t>
            </a:r>
            <a:r>
              <a:rPr lang="de-DE"/>
              <a:t>was?</a:t>
            </a:r>
            <a:endParaRPr lang="de-DE" dirty="0"/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2E3EA3-D22F-73AB-9182-A6E9BF4D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3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Garden-Spot Modal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6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5B24-AF8A-913C-F942-8B1BE4C3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F4A9D-AEB6-7BD9-E0E7-11A57EEF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einbinden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A6BA9399-CEE6-BB9A-BEEC-998754B0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795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</Words>
  <Application>Microsoft Macintosh PowerPoint</Application>
  <PresentationFormat>Breitbild</PresentationFormat>
  <Paragraphs>74</Paragraphs>
  <Slides>30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11</cp:revision>
  <dcterms:created xsi:type="dcterms:W3CDTF">2025-06-01T08:40:43Z</dcterms:created>
  <dcterms:modified xsi:type="dcterms:W3CDTF">2025-06-02T14:11:24Z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